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A921FF"/>
    <a:srgbClr val="00DFF7"/>
    <a:srgbClr val="FF32F5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719"/>
  </p:normalViewPr>
  <p:slideViewPr>
    <p:cSldViewPr snapToGrid="0">
      <p:cViewPr>
        <p:scale>
          <a:sx n="119" d="100"/>
          <a:sy n="119" d="100"/>
        </p:scale>
        <p:origin x="7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617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61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7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microsoft.com/office/2007/relationships/hdphoto" Target="../media/hdphoto17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92.png"/><Relationship Id="rId4" Type="http://schemas.microsoft.com/office/2007/relationships/hdphoto" Target="../media/hdphoto17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95.png"/><Relationship Id="rId7" Type="http://schemas.microsoft.com/office/2007/relationships/hdphoto" Target="../media/hdphoto4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microsoft.com/office/2007/relationships/hdphoto" Target="../media/hdphoto21.wdp"/><Relationship Id="rId4" Type="http://schemas.openxmlformats.org/officeDocument/2006/relationships/image" Target="../media/image2.png"/><Relationship Id="rId9" Type="http://schemas.microsoft.com/office/2007/relationships/hdphoto" Target="../media/hdphoto2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.png"/><Relationship Id="rId7" Type="http://schemas.microsoft.com/office/2007/relationships/hdphoto" Target="../media/hdphoto2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microsoft.com/office/2007/relationships/hdphoto" Target="../media/hdphoto22.wdp"/><Relationship Id="rId4" Type="http://schemas.openxmlformats.org/officeDocument/2006/relationships/image" Target="../media/image5.png"/><Relationship Id="rId9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iterm2.com/" TargetMode="External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)" TargetMode="External"/><Relationship Id="rId11" Type="http://schemas.openxmlformats.org/officeDocument/2006/relationships/hyperlink" Target="https://tailwindcss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67230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2305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B17581BD-78A1-9B44-10D0-28AA25BF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4052095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40488" y="4063240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Loppukäyttäjä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54446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38100" cap="flat" cmpd="sng" algn="ctr">
            <a:solidFill>
              <a:srgbClr val="FF8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36398" y="4112425"/>
            <a:ext cx="16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Web-palvelin</a:t>
            </a: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28654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-,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9C0D1DEC-47C2-08F3-F9EE-3FFF2E44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4485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- Free computer icons">
            <a:extLst>
              <a:ext uri="{FF2B5EF4-FFF2-40B4-BE49-F238E27FC236}">
                <a16:creationId xmlns:a16="http://schemas.microsoft.com/office/drawing/2014/main" id="{47B8FBAD-BE1B-F042-96D4-5B359BFC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4958428"/>
            <a:ext cx="1114020" cy="11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316A8-8424-1DAE-87B8-CAAFB45885FF}"/>
              </a:ext>
            </a:extLst>
          </p:cNvPr>
          <p:cNvSpPr txBox="1">
            <a:spLocks/>
          </p:cNvSpPr>
          <p:nvPr/>
        </p:nvSpPr>
        <p:spPr>
          <a:xfrm>
            <a:off x="5557912" y="5169224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4794457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714198" y="352273"/>
            <a:ext cx="5782011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6390042" y="6019888"/>
            <a:ext cx="4585731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rajapinnasta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8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9273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7" y="3338820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55" y="3990583"/>
            <a:ext cx="936651" cy="5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06" y="4753780"/>
            <a:ext cx="488256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80" y="5483144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87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4" y="926876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Tehnyt webbi-kehitystä vuodesta 2017 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907" y="411765"/>
            <a:ext cx="8549735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899" y="1782594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Tail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Wind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App: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31" y="4460851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57" y="1789555"/>
            <a:ext cx="451549" cy="408652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46" y="1789555"/>
            <a:ext cx="735269" cy="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93" y="1765359"/>
            <a:ext cx="400792" cy="4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D5EF189A-BD41-47F1-A215-8C14126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35" y="2236393"/>
            <a:ext cx="428962" cy="3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utton Favorite Icon | Soft Scraps Iconpack | Hopstarter">
            <a:extLst>
              <a:ext uri="{FF2B5EF4-FFF2-40B4-BE49-F238E27FC236}">
                <a16:creationId xmlns:a16="http://schemas.microsoft.com/office/drawing/2014/main" id="{CF960732-7CFA-8677-A301-2935D565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9" y="527125"/>
            <a:ext cx="969008" cy="9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64AED5A-7DE5-3FAF-B048-73C262CE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2255021"/>
            <a:ext cx="428963" cy="2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ea typeface="Source Sans Pro" panose="020B0503030403020204" pitchFamily="34" charset="0"/>
              </a:rPr>
              <a:t>”Learning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98" y="43656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" y="624106"/>
            <a:ext cx="790575" cy="7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14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Kokeile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https://chat.openai.com/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69" y="4758672"/>
            <a:ext cx="1821387" cy="15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51AD691-BF5B-54B8-C71A-3A8F3956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681037"/>
            <a:ext cx="837398" cy="8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19" y="242341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85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431" y="297000"/>
            <a:ext cx="10515600" cy="1325563"/>
          </a:xfrm>
        </p:spPr>
        <p:txBody>
          <a:bodyPr>
            <a:normAutofit/>
          </a:bodyPr>
          <a:lstStyle/>
          <a:p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1622563"/>
            <a:ext cx="11380271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tutkia sivun HTML-elementtejä,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CSS-sääntöjä, verkkoliikennettä…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 työssäni joka päivä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04" y="2823976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9443BB8F-3361-F360-DD11-6D8AD5BE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390524"/>
            <a:ext cx="999098" cy="9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29" y="6966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mobiili-,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7" y="914400"/>
            <a:ext cx="715642" cy="71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849" cy="1721859"/>
          </a:xfrm>
        </p:spPr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News (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https://news.ycombinator.com/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270733" y="4335895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67648" y="1656529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468072" y="248633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21502" y="172192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20077" y="478475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188673" y="533690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199646" y="408239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072841" y="103501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28851" y="2192438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788963" y="346587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39068" y="3568470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47016" y="3442154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40440" y="250488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24" y="227151"/>
            <a:ext cx="7610752" cy="5381040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78270"/>
            <a:ext cx="8611327" cy="834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digitaalinen huumorijulkaisu tekoälyllä höystettynä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0" y="4661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8920" name="Picture 8" descr="Agile Icons - Free SVG &amp; PNG Agile Images - Noun Project">
            <a:extLst>
              <a:ext uri="{FF2B5EF4-FFF2-40B4-BE49-F238E27FC236}">
                <a16:creationId xmlns:a16="http://schemas.microsoft.com/office/drawing/2014/main" id="{20C9FD28-82AD-7F49-7686-D2481EF5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3" y="187994"/>
            <a:ext cx="1780187" cy="1780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-turn Arrow 33">
            <a:extLst>
              <a:ext uri="{FF2B5EF4-FFF2-40B4-BE49-F238E27FC236}">
                <a16:creationId xmlns:a16="http://schemas.microsoft.com/office/drawing/2014/main" id="{5C2B3A80-6BB8-C43E-1CB3-AEB866E6DAD7}"/>
              </a:ext>
            </a:extLst>
          </p:cNvPr>
          <p:cNvSpPr/>
          <p:nvPr/>
        </p:nvSpPr>
        <p:spPr>
          <a:xfrm rot="10800000" flipV="1">
            <a:off x="7287473" y="2003917"/>
            <a:ext cx="2352321" cy="2108334"/>
          </a:xfrm>
          <a:prstGeom prst="utur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D620F8-86F7-FC2B-01A9-D69B663D2486}"/>
              </a:ext>
            </a:extLst>
          </p:cNvPr>
          <p:cNvSpPr/>
          <p:nvPr/>
        </p:nvSpPr>
        <p:spPr>
          <a:xfrm>
            <a:off x="8548362" y="3331818"/>
            <a:ext cx="2727423" cy="11004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               Julkaise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28" y="5025503"/>
            <a:ext cx="2230444" cy="62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Waterfall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ED34-80A0-4D2F-53A4-996B8D46872E}"/>
              </a:ext>
            </a:extLst>
          </p:cNvPr>
          <p:cNvSpPr txBox="1"/>
          <p:nvPr/>
        </p:nvSpPr>
        <p:spPr>
          <a:xfrm>
            <a:off x="1843456" y="1297619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Vaatimukset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7AB2C-D5D3-B6B0-EA7B-97FA808B4A40}"/>
              </a:ext>
            </a:extLst>
          </p:cNvPr>
          <p:cNvSpPr txBox="1"/>
          <p:nvPr/>
        </p:nvSpPr>
        <p:spPr>
          <a:xfrm>
            <a:off x="1843456" y="2050475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Suunnittelu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0047F-5031-D29E-F940-5FA85AE61D0B}"/>
              </a:ext>
            </a:extLst>
          </p:cNvPr>
          <p:cNvSpPr txBox="1"/>
          <p:nvPr/>
        </p:nvSpPr>
        <p:spPr>
          <a:xfrm>
            <a:off x="1843456" y="281349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Toteutus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30F7-92A6-D319-74FB-2D7740825E9D}"/>
              </a:ext>
            </a:extLst>
          </p:cNvPr>
          <p:cNvSpPr txBox="1"/>
          <p:nvPr/>
        </p:nvSpPr>
        <p:spPr>
          <a:xfrm>
            <a:off x="1828036" y="3556187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Testaus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74FB-0C22-77DE-D33D-6D0E7906BDA9}"/>
              </a:ext>
            </a:extLst>
          </p:cNvPr>
          <p:cNvSpPr txBox="1"/>
          <p:nvPr/>
        </p:nvSpPr>
        <p:spPr>
          <a:xfrm>
            <a:off x="1843456" y="428135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Ylläpito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38016C0-2EAC-6BB8-D1EB-FA4B02E5ED84}"/>
              </a:ext>
            </a:extLst>
          </p:cNvPr>
          <p:cNvSpPr/>
          <p:nvPr/>
        </p:nvSpPr>
        <p:spPr>
          <a:xfrm>
            <a:off x="2552206" y="166082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C7D505-3457-A872-F404-651AD7E64CEE}"/>
              </a:ext>
            </a:extLst>
          </p:cNvPr>
          <p:cNvSpPr/>
          <p:nvPr/>
        </p:nvSpPr>
        <p:spPr>
          <a:xfrm>
            <a:off x="2552206" y="241566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B07DDC-6261-EF92-B752-B5653E3EEC38}"/>
              </a:ext>
            </a:extLst>
          </p:cNvPr>
          <p:cNvSpPr/>
          <p:nvPr/>
        </p:nvSpPr>
        <p:spPr>
          <a:xfrm>
            <a:off x="2552206" y="316851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F2E5C12-0156-10A0-7BF9-4AB516050119}"/>
              </a:ext>
            </a:extLst>
          </p:cNvPr>
          <p:cNvSpPr/>
          <p:nvPr/>
        </p:nvSpPr>
        <p:spPr>
          <a:xfrm>
            <a:off x="2552206" y="389554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E81B3592-2E84-F453-FCE3-C45CDF4B25ED}"/>
              </a:ext>
            </a:extLst>
          </p:cNvPr>
          <p:cNvSpPr/>
          <p:nvPr/>
        </p:nvSpPr>
        <p:spPr>
          <a:xfrm rot="16200000" flipV="1">
            <a:off x="7228803" y="1751135"/>
            <a:ext cx="2532947" cy="2352322"/>
          </a:xfrm>
          <a:prstGeom prst="uturnArrow">
            <a:avLst/>
          </a:prstGeom>
          <a:solidFill>
            <a:srgbClr val="A92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E601004-24E1-AC1F-EC84-4B5D6F2B729D}"/>
              </a:ext>
            </a:extLst>
          </p:cNvPr>
          <p:cNvSpPr/>
          <p:nvPr/>
        </p:nvSpPr>
        <p:spPr>
          <a:xfrm>
            <a:off x="5571818" y="3255703"/>
            <a:ext cx="2352322" cy="1213976"/>
          </a:xfrm>
          <a:prstGeom prst="rightArrow">
            <a:avLst/>
          </a:prstGeom>
          <a:solidFill>
            <a:srgbClr val="FF8300"/>
          </a:solidFill>
          <a:ln>
            <a:solidFill>
              <a:srgbClr val="FF8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Backlog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CE9C-E741-4DE8-2FEB-7855AC1D87B4}"/>
              </a:ext>
            </a:extLst>
          </p:cNvPr>
          <p:cNvSpPr txBox="1"/>
          <p:nvPr/>
        </p:nvSpPr>
        <p:spPr>
          <a:xfrm>
            <a:off x="8012318" y="3687675"/>
            <a:ext cx="11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Analysoi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8628-21CF-6371-5BDE-453A9D7C7CF9}"/>
              </a:ext>
            </a:extLst>
          </p:cNvPr>
          <p:cNvSpPr txBox="1"/>
          <p:nvPr/>
        </p:nvSpPr>
        <p:spPr>
          <a:xfrm rot="5400000">
            <a:off x="8706383" y="2954174"/>
            <a:ext cx="1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Määrittele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BB632-22E6-2299-82B4-F349B7EFE4E2}"/>
              </a:ext>
            </a:extLst>
          </p:cNvPr>
          <p:cNvSpPr txBox="1"/>
          <p:nvPr/>
        </p:nvSpPr>
        <p:spPr>
          <a:xfrm>
            <a:off x="8133236" y="2061030"/>
            <a:ext cx="12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Toteuta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F7810A-672E-C89C-3268-D8C68771A32A}"/>
              </a:ext>
            </a:extLst>
          </p:cNvPr>
          <p:cNvSpPr txBox="1"/>
          <p:nvPr/>
        </p:nvSpPr>
        <p:spPr>
          <a:xfrm rot="16200000">
            <a:off x="7380442" y="2809973"/>
            <a:ext cx="83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Testaa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F6DA575-DD64-2D0B-6248-993034ACDEE2}"/>
              </a:ext>
            </a:extLst>
          </p:cNvPr>
          <p:cNvSpPr txBox="1">
            <a:spLocks/>
          </p:cNvSpPr>
          <p:nvPr/>
        </p:nvSpPr>
        <p:spPr>
          <a:xfrm>
            <a:off x="7891822" y="5025502"/>
            <a:ext cx="1313079" cy="53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Agile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52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085"/>
            <a:ext cx="1041429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kerrata!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79" y="663093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50497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675019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Vaikka työnantajasi vaihtuisi, profiilisi pysyy sinulla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34" y="4068118"/>
            <a:ext cx="3411002" cy="19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8" y="46194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48" y="1690688"/>
            <a:ext cx="11543852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71" y="5226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73205"/>
            <a:ext cx="10936458" cy="230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33" y="778598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253801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8" name="Picture 4" descr="Employment, job ads, job hiring, job opportunities, recruitment icon -  Download on Iconfinder">
            <a:extLst>
              <a:ext uri="{FF2B5EF4-FFF2-40B4-BE49-F238E27FC236}">
                <a16:creationId xmlns:a16="http://schemas.microsoft.com/office/drawing/2014/main" id="{C20FB933-65F4-A454-82B8-43AEE608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7" y="753005"/>
            <a:ext cx="1172615" cy="11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4" y="5323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" y="1857898"/>
            <a:ext cx="11522336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(tai soita!),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kaava. Ole ajoissa!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Lähesty potentiaalisia firmoja jo tammi-helmikuussa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11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1925218"/>
            <a:ext cx="10626969" cy="2711329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  <p:pic>
        <p:nvPicPr>
          <p:cNvPr id="2052" name="Picture 4" descr="Diploma Special Lineal color icon">
            <a:extLst>
              <a:ext uri="{FF2B5EF4-FFF2-40B4-BE49-F238E27FC236}">
                <a16:creationId xmlns:a16="http://schemas.microsoft.com/office/drawing/2014/main" id="{F0CEA182-2795-4237-5A84-6D0BFDCB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621301"/>
            <a:ext cx="1153432" cy="115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 sortumatta liialliseen liioitteluun,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6F7EA-9B45-AAB2-B59A-6DEBBC41C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82" y="2855724"/>
            <a:ext cx="3214623" cy="32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25" y="497137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5-7!</a:t>
            </a:r>
          </a:p>
        </p:txBody>
      </p:sp>
      <p:pic>
        <p:nvPicPr>
          <p:cNvPr id="3074" name="Picture 2" descr="Checklist Special Flat icon">
            <a:extLst>
              <a:ext uri="{FF2B5EF4-FFF2-40B4-BE49-F238E27FC236}">
                <a16:creationId xmlns:a16="http://schemas.microsoft.com/office/drawing/2014/main" id="{7C76DEC7-09E2-72ED-6B64-DA09E44C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3" y="488473"/>
            <a:ext cx="1154954" cy="11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97" y="670322"/>
            <a:ext cx="5617285" cy="955185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Checklist Special Flat icon">
            <a:extLst>
              <a:ext uri="{FF2B5EF4-FFF2-40B4-BE49-F238E27FC236}">
                <a16:creationId xmlns:a16="http://schemas.microsoft.com/office/drawing/2014/main" id="{749C8336-72C6-B7CA-4FBD-C2263EB3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" y="464825"/>
            <a:ext cx="1169194" cy="11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CB6546-93C5-F64C-0EF8-0657199B0EE7}"/>
              </a:ext>
            </a:extLst>
          </p:cNvPr>
          <p:cNvSpPr txBox="1">
            <a:spLocks/>
          </p:cNvSpPr>
          <p:nvPr/>
        </p:nvSpPr>
        <p:spPr>
          <a:xfrm>
            <a:off x="222738" y="1126603"/>
            <a:ext cx="11746523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5E25F3E9-A769-9D2F-1257-D7F0C6A8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3785" y="-3639766"/>
            <a:ext cx="5606358" cy="49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CE938800-8A24-1A6F-1C68-2B654B8E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56432">
            <a:off x="-2871911" y="-2677539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95DD778C-A8E1-D6D9-23F3-330E0CB4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7450">
            <a:off x="9358612" y="-2196960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5AD5E-34F4-407C-898F-3748C965DFBA}"/>
              </a:ext>
            </a:extLst>
          </p:cNvPr>
          <p:cNvSpPr txBox="1"/>
          <p:nvPr/>
        </p:nvSpPr>
        <p:spPr>
          <a:xfrm>
            <a:off x="3174690" y="1341765"/>
            <a:ext cx="6095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597160-70ED-36EE-F9C0-0345394BBB52}"/>
              </a:ext>
            </a:extLst>
          </p:cNvPr>
          <p:cNvSpPr txBox="1">
            <a:spLocks/>
          </p:cNvSpPr>
          <p:nvPr/>
        </p:nvSpPr>
        <p:spPr>
          <a:xfrm>
            <a:off x="2808320" y="1403973"/>
            <a:ext cx="6095586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FFFF00"/>
                    </a:gs>
                    <a:gs pos="16000">
                      <a:srgbClr val="FFC000"/>
                    </a:gs>
                    <a:gs pos="96000">
                      <a:srgbClr val="C00000"/>
                    </a:gs>
                    <a:gs pos="53000">
                      <a:srgbClr val="FF8300"/>
                    </a:gs>
                    <a:gs pos="64000">
                      <a:srgbClr val="FFFF00"/>
                    </a:gs>
                    <a:gs pos="3600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FFFF00"/>
                  </a:gs>
                  <a:gs pos="16000">
                    <a:srgbClr val="FFC000"/>
                  </a:gs>
                  <a:gs pos="96000">
                    <a:srgbClr val="C00000"/>
                  </a:gs>
                  <a:gs pos="53000">
                    <a:srgbClr val="FF8300"/>
                  </a:gs>
                  <a:gs pos="64000">
                    <a:srgbClr val="FFFF00"/>
                  </a:gs>
                  <a:gs pos="3600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74" y="477912"/>
            <a:ext cx="7929282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93" y="1803475"/>
            <a:ext cx="9284746" cy="4351338"/>
          </a:xfrm>
        </p:spPr>
        <p:txBody>
          <a:bodyPr>
            <a:normAutofit lnSpcReduction="10000"/>
          </a:bodyPr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6"/>
              </a:rPr>
              <a:t>https://desktop.github.com/)</a:t>
            </a:r>
            <a:endParaRPr lang="en-FI" dirty="0"/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7"/>
              </a:rPr>
              <a:t>https://iterm2.com/</a:t>
            </a:r>
            <a:r>
              <a:rPr lang="en-GB" dirty="0"/>
              <a:t>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https://www.postman.com/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</a:p>
          <a:p>
            <a:r>
              <a:rPr lang="en-GB" dirty="0"/>
              <a:t>Tail Wind CSS, </a:t>
            </a:r>
            <a:r>
              <a:rPr lang="en-GB" dirty="0" err="1"/>
              <a:t>tyylikirjasto</a:t>
            </a:r>
            <a:r>
              <a:rPr lang="en-GB" dirty="0"/>
              <a:t> (</a:t>
            </a:r>
            <a:r>
              <a:rPr lang="en-GB" dirty="0">
                <a:hlinkClick r:id="rId11"/>
              </a:rPr>
              <a:t>https://</a:t>
            </a:r>
            <a:r>
              <a:rPr lang="en-GB" dirty="0" err="1">
                <a:hlinkClick r:id="rId11"/>
              </a:rPr>
              <a:t>tailwindcss.com</a:t>
            </a:r>
            <a:r>
              <a:rPr lang="en-GB" dirty="0">
                <a:hlinkClick r:id="rId11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  <p:pic>
        <p:nvPicPr>
          <p:cNvPr id="5122" name="Picture 2" descr="Link - Free ui icons">
            <a:extLst>
              <a:ext uri="{FF2B5EF4-FFF2-40B4-BE49-F238E27FC236}">
                <a16:creationId xmlns:a16="http://schemas.microsoft.com/office/drawing/2014/main" id="{7DBD2727-20EE-187A-5F16-94C776EB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7" y="477912"/>
            <a:ext cx="1122827" cy="11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  <p:pic>
        <p:nvPicPr>
          <p:cNvPr id="17" name="Picture 6" descr="Laptop - Free computer icons">
            <a:extLst>
              <a:ext uri="{FF2B5EF4-FFF2-40B4-BE49-F238E27FC236}">
                <a16:creationId xmlns:a16="http://schemas.microsoft.com/office/drawing/2014/main" id="{AEDDC608-1E49-9663-57F7-66647BA4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15" y="706782"/>
            <a:ext cx="636767" cy="6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14495</TotalTime>
  <Words>1927</Words>
  <Application>Microsoft Macintosh PowerPoint</Application>
  <PresentationFormat>Widescreen</PresentationFormat>
  <Paragraphs>325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PowerPoint Presentation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PowerPoint Presentation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130</cp:revision>
  <dcterms:created xsi:type="dcterms:W3CDTF">2023-12-27T10:00:06Z</dcterms:created>
  <dcterms:modified xsi:type="dcterms:W3CDTF">2024-02-08T09:59:06Z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